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319" r:id="rId3"/>
    <p:sldId id="320" r:id="rId4"/>
    <p:sldId id="322" r:id="rId5"/>
    <p:sldId id="321" r:id="rId6"/>
    <p:sldId id="323" r:id="rId7"/>
    <p:sldId id="324" r:id="rId8"/>
    <p:sldId id="330" r:id="rId9"/>
    <p:sldId id="325" r:id="rId10"/>
    <p:sldId id="326" r:id="rId11"/>
    <p:sldId id="327" r:id="rId12"/>
    <p:sldId id="328" r:id="rId13"/>
    <p:sldId id="329" r:id="rId14"/>
    <p:sldId id="41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3217"/>
    <a:srgbClr val="D82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9" autoAdjust="0"/>
  </p:normalViewPr>
  <p:slideViewPr>
    <p:cSldViewPr snapToGrid="0" snapToObjects="1">
      <p:cViewPr varScale="1">
        <p:scale>
          <a:sx n="132" d="100"/>
          <a:sy n="132" d="100"/>
        </p:scale>
        <p:origin x="-10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76B9-E31C-2242-94A4-8372C569DDF3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0164-C230-ED43-83EB-E9B130E7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2250" y="499689"/>
            <a:ext cx="251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social net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4413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Is our church a social gathering spot</a:t>
            </a:r>
          </a:p>
          <a:p>
            <a:r>
              <a:rPr lang="en-US" sz="2200" dirty="0" smtClean="0"/>
              <a:t>for young people?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2954" y="2529929"/>
            <a:ext cx="4076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 young people feel comfortable </a:t>
            </a:r>
          </a:p>
          <a:p>
            <a:r>
              <a:rPr lang="en-US" sz="2200" dirty="0" smtClean="0"/>
              <a:t>hanging out at our church?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2250" y="499689"/>
            <a:ext cx="236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Life Changes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4958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Many young people leave church due to </a:t>
            </a:r>
          </a:p>
          <a:p>
            <a:r>
              <a:rPr lang="en-US" sz="2200" dirty="0" smtClean="0"/>
              <a:t>life changes.  What are some changes you</a:t>
            </a:r>
          </a:p>
          <a:p>
            <a:r>
              <a:rPr lang="en-US" sz="2200" dirty="0" smtClean="0"/>
              <a:t>have identified?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820" y="2163704"/>
            <a:ext cx="5404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While life can be changing, the </a:t>
            </a:r>
          </a:p>
          <a:p>
            <a:r>
              <a:rPr lang="en-US" sz="2800" dirty="0" smtClean="0">
                <a:latin typeface="12 Avenir 95 Black   09173"/>
              </a:rPr>
              <a:t>church can provide a stable </a:t>
            </a:r>
          </a:p>
          <a:p>
            <a:r>
              <a:rPr lang="en-US" sz="2800" dirty="0" smtClean="0">
                <a:latin typeface="12 Avenir 95 Black   09173"/>
              </a:rPr>
              <a:t>environment.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00176" y="501277"/>
            <a:ext cx="215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Acceptance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4301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Will you allow your young people to </a:t>
            </a:r>
          </a:p>
          <a:p>
            <a:r>
              <a:rPr lang="en-US" sz="2200" dirty="0" smtClean="0"/>
              <a:t>grow and form their own opinions?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ve yourself_wide_t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27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4881919" y="2993841"/>
            <a:ext cx="181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24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 rot="21114149">
            <a:off x="4133562" y="1754854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12 Avenir 45 Book   03173"/>
              </a:rPr>
              <a:t>Who’s Going Under?</a:t>
            </a:r>
            <a:endParaRPr lang="en-US" sz="28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13857" y="499689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Assessment Questions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0598" y="1700782"/>
            <a:ext cx="4347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Why are young people NOT involved </a:t>
            </a:r>
          </a:p>
          <a:p>
            <a:r>
              <a:rPr lang="en-US" sz="2200" dirty="0" smtClean="0"/>
              <a:t>in church?  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0598" y="2529929"/>
            <a:ext cx="4742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Where, or what are young people doing</a:t>
            </a:r>
          </a:p>
          <a:p>
            <a:r>
              <a:rPr lang="en-US" sz="2200" dirty="0" smtClean="0"/>
              <a:t>instead of going to church?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820" y="2163704"/>
            <a:ext cx="5237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It is easy to confuse emotions </a:t>
            </a:r>
          </a:p>
          <a:p>
            <a:r>
              <a:rPr lang="en-US" sz="2800" dirty="0" smtClean="0">
                <a:latin typeface="12 Avenir 95 Black   09173"/>
              </a:rPr>
              <a:t>with spirituality.  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5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3422" y="499689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Spirituality 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4138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What does it mean to be spiritual?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820" y="2163704"/>
            <a:ext cx="5205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Spirituality is connecting with </a:t>
            </a:r>
          </a:p>
          <a:p>
            <a:r>
              <a:rPr lang="en-US" sz="2800" dirty="0" smtClean="0">
                <a:latin typeface="12 Avenir 95 Black   09173"/>
              </a:rPr>
              <a:t>God, heart-to-heart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5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2250" y="499689"/>
            <a:ext cx="404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KNOWING YOURSELF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46261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As a LIFEGUARD you need to listen to </a:t>
            </a:r>
          </a:p>
          <a:p>
            <a:r>
              <a:rPr lang="en-US" sz="2200" dirty="0" smtClean="0"/>
              <a:t>other’s pain, without taking it personal</a:t>
            </a:r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2250" y="499689"/>
            <a:ext cx="404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KNOWING YOURSELF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52476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Before you do an assessment on the missing</a:t>
            </a:r>
          </a:p>
          <a:p>
            <a:r>
              <a:rPr lang="en-US" sz="2200" dirty="0" smtClean="0"/>
              <a:t>or drowning person, it is important to </a:t>
            </a:r>
          </a:p>
          <a:p>
            <a:r>
              <a:rPr lang="en-US" sz="2200" dirty="0" smtClean="0"/>
              <a:t>understand yourself first.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2954" y="2914650"/>
            <a:ext cx="478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are you doing physically, spiritually, </a:t>
            </a:r>
          </a:p>
          <a:p>
            <a:r>
              <a:rPr lang="en-US" sz="2200" dirty="0" smtClean="0"/>
              <a:t>emotionally, socially, intellectually, and </a:t>
            </a:r>
          </a:p>
          <a:p>
            <a:r>
              <a:rPr lang="en-US" sz="2200" dirty="0" smtClean="0"/>
              <a:t>developmentally?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999" y="1255019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4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2250" y="499689"/>
            <a:ext cx="404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KNOWING YOURSELF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512967" y="744668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Who’s Going Under?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462177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Read Matthew 5:23-24</a:t>
            </a:r>
          </a:p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How does this passage prepare you for </a:t>
            </a:r>
          </a:p>
          <a:p>
            <a:r>
              <a:rPr lang="en-US" sz="2200" dirty="0" smtClean="0"/>
              <a:t>the difficult conversations and rescues </a:t>
            </a:r>
          </a:p>
          <a:p>
            <a:r>
              <a:rPr lang="en-US" sz="2200" dirty="0" smtClean="0"/>
              <a:t>ahead?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280</Words>
  <Application>Microsoft Macintosh PowerPoint</Application>
  <PresentationFormat>On-screen Show (16:9)</PresentationFormat>
  <Paragraphs>65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New Hope Adventist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Rajkumar Dixit</dc:creator>
  <cp:lastModifiedBy>Manny Cruz</cp:lastModifiedBy>
  <cp:revision>35</cp:revision>
  <dcterms:created xsi:type="dcterms:W3CDTF">2012-01-17T21:26:11Z</dcterms:created>
  <dcterms:modified xsi:type="dcterms:W3CDTF">2012-01-17T21:28:39Z</dcterms:modified>
</cp:coreProperties>
</file>