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9" r:id="rId2"/>
    <p:sldId id="296" r:id="rId3"/>
    <p:sldId id="297" r:id="rId4"/>
    <p:sldId id="298" r:id="rId5"/>
    <p:sldId id="299" r:id="rId6"/>
    <p:sldId id="301" r:id="rId7"/>
    <p:sldId id="303" r:id="rId8"/>
    <p:sldId id="304" r:id="rId9"/>
    <p:sldId id="305" r:id="rId10"/>
    <p:sldId id="306" r:id="rId11"/>
    <p:sldId id="414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C3217"/>
    <a:srgbClr val="D823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4599" autoAdjust="0"/>
  </p:normalViewPr>
  <p:slideViewPr>
    <p:cSldViewPr snapToGrid="0" snapToObjects="1">
      <p:cViewPr varScale="1">
        <p:scale>
          <a:sx n="132" d="100"/>
          <a:sy n="132" d="100"/>
        </p:scale>
        <p:origin x="-104" y="-2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279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076B9-E31C-2242-94A4-8372C569DDF3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E0164-C230-ED43-83EB-E9B130E75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14149">
            <a:off x="570672" y="621557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On the Lookout for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Spotters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2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72849" y="1440030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9783" y="485923"/>
            <a:ext cx="4605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Some tips on approaching</a:t>
            </a:r>
          </a:p>
          <a:p>
            <a:r>
              <a:rPr lang="en-US" sz="2800" dirty="0" smtClean="0">
                <a:latin typeface="12 Avenir 95 Black   09173"/>
              </a:rPr>
              <a:t>missing or lost people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4838" y="2145209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Listen carefully to </a:t>
            </a:r>
            <a:r>
              <a:rPr lang="en-US" sz="2200" u="sng" dirty="0" smtClean="0"/>
              <a:t>their </a:t>
            </a:r>
            <a:r>
              <a:rPr lang="en-US" sz="2200" dirty="0" smtClean="0"/>
              <a:t>story, instead of</a:t>
            </a:r>
          </a:p>
          <a:p>
            <a:r>
              <a:rPr lang="en-US" sz="2200" dirty="0" smtClean="0"/>
              <a:t>Interjecting your story.  </a:t>
            </a:r>
          </a:p>
        </p:txBody>
      </p:sp>
      <p:pic>
        <p:nvPicPr>
          <p:cNvPr id="10" name="Picture 9" descr="illustration [Converted]-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66" y="578423"/>
            <a:ext cx="366712" cy="36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ave yourself_wide_t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72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4881694" y="2993841"/>
            <a:ext cx="18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Stencil"/>
              </a:rPr>
              <a:t>Chapter 2</a:t>
            </a:r>
            <a:endParaRPr lang="en-US" sz="24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 rot="21114149">
            <a:off x="4248972" y="1539411"/>
            <a:ext cx="32752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12 Avenir 45 Book   03173"/>
              </a:rPr>
              <a:t>On the Lookout for</a:t>
            </a:r>
          </a:p>
          <a:p>
            <a:pPr algn="ctr"/>
            <a:r>
              <a:rPr lang="en-US" sz="2800" dirty="0" smtClean="0">
                <a:latin typeface="12 Avenir 45 Book   03173"/>
              </a:rPr>
              <a:t>Spotters</a:t>
            </a:r>
            <a:endParaRPr lang="en-US" sz="2800" dirty="0">
              <a:latin typeface="12 Avenir 45 Book   03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14149">
            <a:off x="570672" y="621557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On the Lookout for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Spotters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2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478" y="578423"/>
            <a:ext cx="46730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The SPOTTER is on the </a:t>
            </a:r>
          </a:p>
          <a:p>
            <a:r>
              <a:rPr lang="en-US" sz="2800" dirty="0" smtClean="0">
                <a:latin typeface="12 Avenir 95 Black   09173"/>
              </a:rPr>
              <a:t>lookout for any youth or</a:t>
            </a:r>
          </a:p>
          <a:p>
            <a:r>
              <a:rPr lang="en-US" sz="2800" dirty="0" smtClean="0">
                <a:latin typeface="12 Avenir 95 Black   09173"/>
              </a:rPr>
              <a:t>young adult who might be</a:t>
            </a:r>
          </a:p>
          <a:p>
            <a:r>
              <a:rPr lang="en-US" sz="2800" dirty="0" smtClean="0">
                <a:latin typeface="12 Avenir 95 Black   09173"/>
              </a:rPr>
              <a:t>drowning or missing.   </a:t>
            </a:r>
          </a:p>
        </p:txBody>
      </p:sp>
      <p:pic>
        <p:nvPicPr>
          <p:cNvPr id="9" name="Picture 8" descr="illustration [Converted]-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66" y="578423"/>
            <a:ext cx="366712" cy="36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14149">
            <a:off x="570672" y="621557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On the Lookout for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Spotters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2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3735" y="1796690"/>
            <a:ext cx="4288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Who are the young people in </a:t>
            </a:r>
          </a:p>
          <a:p>
            <a:r>
              <a:rPr lang="en-US" sz="2200" dirty="0" smtClean="0"/>
              <a:t>your church who may be drowning?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863735" y="2700338"/>
            <a:ext cx="4157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Who are the young people who no</a:t>
            </a:r>
          </a:p>
          <a:p>
            <a:r>
              <a:rPr lang="en-US" sz="2200" dirty="0" smtClean="0"/>
              <a:t>longer attend your church? </a:t>
            </a:r>
            <a:endParaRPr lang="en-US" sz="2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929481" y="1147810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7478" y="578423"/>
            <a:ext cx="2811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Making the List</a:t>
            </a:r>
          </a:p>
        </p:txBody>
      </p:sp>
      <p:pic>
        <p:nvPicPr>
          <p:cNvPr id="12" name="Picture 11" descr="illustration [Converted]-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478" y="1231107"/>
            <a:ext cx="366712" cy="36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14149">
            <a:off x="570672" y="621557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On the Lookout for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Spotters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2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3735" y="1796690"/>
            <a:ext cx="3722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What’s the difference between </a:t>
            </a:r>
          </a:p>
          <a:p>
            <a:r>
              <a:rPr lang="en-US" sz="2200" dirty="0" smtClean="0"/>
              <a:t>SPOTTING and gossiping?  </a:t>
            </a:r>
            <a:endParaRPr lang="en-US" sz="2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596184" y="1149398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7478" y="578423"/>
            <a:ext cx="3934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Clearing up Confusion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3735" y="2914650"/>
            <a:ext cx="45086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Does the “missing person” want to be </a:t>
            </a:r>
          </a:p>
          <a:p>
            <a:r>
              <a:rPr lang="en-US" sz="2200" dirty="0" smtClean="0"/>
              <a:t>rescued by you, or the church?</a:t>
            </a:r>
            <a:endParaRPr lang="en-US" sz="2200" dirty="0"/>
          </a:p>
        </p:txBody>
      </p:sp>
      <p:pic>
        <p:nvPicPr>
          <p:cNvPr id="14" name="Picture 13" descr="illustration [Converted]-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023" y="1158611"/>
            <a:ext cx="366712" cy="36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14149">
            <a:off x="570672" y="621557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On the Lookout for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Spotters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2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3735" y="1796690"/>
            <a:ext cx="434068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An individual or a group?</a:t>
            </a:r>
          </a:p>
          <a:p>
            <a:r>
              <a:rPr lang="en-US" sz="2200" dirty="0" smtClean="0"/>
              <a:t>A believer or a congregation</a:t>
            </a:r>
          </a:p>
          <a:p>
            <a:r>
              <a:rPr lang="en-US" sz="2200" dirty="0" smtClean="0"/>
              <a:t>Worship or fellowship?</a:t>
            </a:r>
          </a:p>
          <a:p>
            <a:r>
              <a:rPr lang="en-US" sz="2200" dirty="0" smtClean="0"/>
              <a:t>My relationship with Christ or</a:t>
            </a:r>
          </a:p>
          <a:p>
            <a:r>
              <a:rPr lang="en-US" sz="2200" dirty="0" smtClean="0"/>
              <a:t>my relationship with God’s people?</a:t>
            </a:r>
          </a:p>
          <a:p>
            <a:r>
              <a:rPr lang="en-US" sz="2200" dirty="0" smtClean="0"/>
              <a:t>A missing person or missing church?</a:t>
            </a:r>
            <a:endParaRPr lang="en-US" sz="2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89221" y="1146222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9783" y="485923"/>
            <a:ext cx="431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What’s more important?</a:t>
            </a:r>
          </a:p>
        </p:txBody>
      </p:sp>
      <p:pic>
        <p:nvPicPr>
          <p:cNvPr id="10" name="Picture 9" descr="illustration [Converted]-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66" y="1009143"/>
            <a:ext cx="366712" cy="36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7366" y="197556"/>
            <a:ext cx="43396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D82317"/>
                </a:solidFill>
                <a:latin typeface="12 Avenir 95 Black   09173"/>
              </a:rPr>
              <a:t>What’s missing from this</a:t>
            </a:r>
          </a:p>
          <a:p>
            <a:pPr algn="ctr"/>
            <a:r>
              <a:rPr lang="en-US" sz="2800" dirty="0" smtClean="0">
                <a:solidFill>
                  <a:srgbClr val="D82317"/>
                </a:solidFill>
                <a:latin typeface="12 Avenir 95 Black   09173"/>
              </a:rPr>
              <a:t>job description?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824" y="1469232"/>
            <a:ext cx="3570484" cy="2462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Commit to being a SPOTTER</a:t>
            </a:r>
          </a:p>
          <a:p>
            <a:r>
              <a:rPr lang="en-US" sz="2200" dirty="0" smtClean="0"/>
              <a:t>Let others know of Your plans</a:t>
            </a:r>
          </a:p>
          <a:p>
            <a:r>
              <a:rPr lang="en-US" sz="2200" dirty="0" smtClean="0"/>
              <a:t>Pray and ask others to join </a:t>
            </a:r>
          </a:p>
          <a:p>
            <a:r>
              <a:rPr lang="en-US" sz="2200" dirty="0" smtClean="0"/>
              <a:t>you in prayer</a:t>
            </a:r>
          </a:p>
          <a:p>
            <a:r>
              <a:rPr lang="en-US" sz="2200" dirty="0" smtClean="0"/>
              <a:t>Start a list of the drowning </a:t>
            </a:r>
          </a:p>
          <a:p>
            <a:r>
              <a:rPr lang="en-US" sz="2200" dirty="0" smtClean="0"/>
              <a:t>or missing</a:t>
            </a:r>
          </a:p>
          <a:p>
            <a:r>
              <a:rPr lang="en-US" sz="2200" dirty="0" smtClean="0"/>
              <a:t>Seek contact information 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536619" y="1469232"/>
            <a:ext cx="42443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Pass along information to </a:t>
            </a:r>
          </a:p>
          <a:p>
            <a:r>
              <a:rPr lang="en-US" sz="2200" dirty="0" smtClean="0"/>
              <a:t>the LIFEGUARD</a:t>
            </a:r>
          </a:p>
          <a:p>
            <a:r>
              <a:rPr lang="en-US" sz="2200" dirty="0" smtClean="0"/>
              <a:t>Prepare your church to receive </a:t>
            </a:r>
          </a:p>
          <a:p>
            <a:r>
              <a:rPr lang="en-US" sz="2200" dirty="0" smtClean="0"/>
              <a:t>young people</a:t>
            </a:r>
          </a:p>
          <a:p>
            <a:r>
              <a:rPr lang="en-US" sz="2200" dirty="0" smtClean="0"/>
              <a:t>Continue to pray</a:t>
            </a:r>
          </a:p>
          <a:p>
            <a:r>
              <a:rPr lang="en-US" sz="2200" dirty="0" smtClean="0"/>
              <a:t>Celebrate when a person is rescued</a:t>
            </a:r>
          </a:p>
          <a:p>
            <a:r>
              <a:rPr lang="en-US" sz="2200" dirty="0" smtClean="0"/>
              <a:t>Celebrate when a person returns</a:t>
            </a:r>
          </a:p>
          <a:p>
            <a:r>
              <a:rPr lang="en-US" sz="2200" dirty="0" smtClean="0"/>
              <a:t>Update your records</a:t>
            </a:r>
          </a:p>
          <a:p>
            <a:r>
              <a:rPr lang="en-US" sz="2200" dirty="0" smtClean="0"/>
              <a:t>Repeat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14149">
            <a:off x="570672" y="621557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On the Lookout for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Spotters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2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72849" y="1440030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9783" y="485923"/>
            <a:ext cx="4605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Some tips on approaching</a:t>
            </a:r>
          </a:p>
          <a:p>
            <a:r>
              <a:rPr lang="en-US" sz="2800" dirty="0" smtClean="0">
                <a:latin typeface="12 Avenir 95 Black   09173"/>
              </a:rPr>
              <a:t>missing or lost people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3735" y="1796690"/>
            <a:ext cx="45733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Read Luke 15.  How does God respond</a:t>
            </a:r>
          </a:p>
          <a:p>
            <a:r>
              <a:rPr lang="en-US" sz="2200" dirty="0" smtClean="0"/>
              <a:t>to who is missing?  </a:t>
            </a:r>
          </a:p>
        </p:txBody>
      </p:sp>
      <p:pic>
        <p:nvPicPr>
          <p:cNvPr id="16" name="Picture 15" descr="illustration [Converted]-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66" y="578423"/>
            <a:ext cx="366712" cy="36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14149">
            <a:off x="570672" y="621557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On the Lookout for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Spotters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2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72849" y="1440030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9783" y="485923"/>
            <a:ext cx="4605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Some tips on approaching</a:t>
            </a:r>
          </a:p>
          <a:p>
            <a:r>
              <a:rPr lang="en-US" sz="2800" dirty="0" smtClean="0">
                <a:latin typeface="12 Avenir 95 Black   09173"/>
              </a:rPr>
              <a:t>missing or lost people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2740" y="1937926"/>
            <a:ext cx="4605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Don’t accuse or demean the missing </a:t>
            </a:r>
          </a:p>
          <a:p>
            <a:r>
              <a:rPr lang="en-US" sz="2200" dirty="0" smtClean="0"/>
              <a:t>person.   Rather, ask them to bring you</a:t>
            </a:r>
          </a:p>
          <a:p>
            <a:r>
              <a:rPr lang="en-US" sz="2200" dirty="0" smtClean="0"/>
              <a:t>up to date on what’s going on.</a:t>
            </a:r>
          </a:p>
        </p:txBody>
      </p:sp>
      <p:pic>
        <p:nvPicPr>
          <p:cNvPr id="10" name="Picture 9" descr="illustration [Converted]-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66" y="578423"/>
            <a:ext cx="366712" cy="36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309</Words>
  <Application>Microsoft Macintosh PowerPoint</Application>
  <PresentationFormat>On-screen Show (16:9)</PresentationFormat>
  <Paragraphs>76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New Hope Adventist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Rajkumar Dixit</dc:creator>
  <cp:lastModifiedBy>Manny Cruz</cp:lastModifiedBy>
  <cp:revision>35</cp:revision>
  <dcterms:created xsi:type="dcterms:W3CDTF">2012-01-17T21:23:58Z</dcterms:created>
  <dcterms:modified xsi:type="dcterms:W3CDTF">2012-01-17T21:24:59Z</dcterms:modified>
</cp:coreProperties>
</file>