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5" r:id="rId10"/>
    <p:sldId id="316" r:id="rId11"/>
    <p:sldId id="317" r:id="rId12"/>
    <p:sldId id="318" r:id="rId13"/>
    <p:sldId id="414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3217"/>
    <a:srgbClr val="D82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599" autoAdjust="0"/>
  </p:normalViewPr>
  <p:slideViewPr>
    <p:cSldViewPr snapToGrid="0" snapToObjects="1">
      <p:cViewPr varScale="1">
        <p:scale>
          <a:sx n="132" d="100"/>
          <a:sy n="132" d="100"/>
        </p:scale>
        <p:origin x="-104" y="-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7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076B9-E31C-2242-94A4-8372C569DDF3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E0164-C230-ED43-83EB-E9B130E75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14C9E-987D-2E40-95C2-083E6593E9D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B76-1371-A746-877B-ED7FDDF33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3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67489" y="102290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4079" y="501277"/>
            <a:ext cx="1853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Celebrate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0598" y="1700782"/>
            <a:ext cx="4775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What are some ideas on how to</a:t>
            </a:r>
          </a:p>
          <a:p>
            <a:r>
              <a:rPr lang="en-US" sz="2200" dirty="0" smtClean="0"/>
              <a:t>celebrate when someone has been </a:t>
            </a:r>
          </a:p>
          <a:p>
            <a:r>
              <a:rPr lang="en-US" sz="2200" dirty="0" smtClean="0"/>
              <a:t>found?  What does your church to now?  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679677" y="621557"/>
            <a:ext cx="174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Lifeguards to the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Rescue</a:t>
            </a:r>
            <a:endParaRPr lang="en-US" sz="1600" b="1" dirty="0">
              <a:latin typeface="12 Avenir 45 Book   03173"/>
            </a:endParaRPr>
          </a:p>
        </p:txBody>
      </p:sp>
      <p:pic>
        <p:nvPicPr>
          <p:cNvPr id="12" name="Picture 11" descr="illustration [Converted]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41" y="1326613"/>
            <a:ext cx="397313" cy="39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3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2820" y="2163704"/>
            <a:ext cx="54504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LIFEGUARD is one more</a:t>
            </a:r>
          </a:p>
          <a:p>
            <a:r>
              <a:rPr lang="en-US" sz="2800" dirty="0" smtClean="0">
                <a:latin typeface="12 Avenir 95 Black   09173"/>
              </a:rPr>
              <a:t>example of people continuing</a:t>
            </a:r>
          </a:p>
          <a:p>
            <a:r>
              <a:rPr lang="en-US" sz="2800" dirty="0" smtClean="0">
                <a:latin typeface="12 Avenir 95 Black   09173"/>
              </a:rPr>
              <a:t>to do what Jesus did – seeking</a:t>
            </a:r>
          </a:p>
          <a:p>
            <a:r>
              <a:rPr lang="en-US" sz="2800" dirty="0" smtClean="0">
                <a:latin typeface="12 Avenir 95 Black   09173"/>
              </a:rPr>
              <a:t>and saving those who are lost.  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679677" y="621557"/>
            <a:ext cx="174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Lifeguards to the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Rescue</a:t>
            </a:r>
            <a:endParaRPr lang="en-US" sz="16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3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7857" y="1700782"/>
            <a:ext cx="51373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Remember, your part is to </a:t>
            </a:r>
          </a:p>
          <a:p>
            <a:r>
              <a:rPr lang="en-US" sz="2800" dirty="0" smtClean="0">
                <a:latin typeface="12 Avenir 95 Black   09173"/>
              </a:rPr>
              <a:t>make contact with the young</a:t>
            </a:r>
          </a:p>
          <a:p>
            <a:r>
              <a:rPr lang="en-US" sz="2800" dirty="0" smtClean="0">
                <a:latin typeface="12 Avenir 95 Black   09173"/>
              </a:rPr>
              <a:t>person.  God’s part is to </a:t>
            </a:r>
          </a:p>
          <a:p>
            <a:r>
              <a:rPr lang="en-US" sz="2800" dirty="0" smtClean="0">
                <a:latin typeface="12 Avenir 95 Black   09173"/>
              </a:rPr>
              <a:t>touch the person’s heart. 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679677" y="621557"/>
            <a:ext cx="174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Lifeguards to the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Rescue</a:t>
            </a:r>
            <a:endParaRPr lang="en-US" sz="16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ave yourself_wide_t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27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4881694" y="2993841"/>
            <a:ext cx="18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Stencil"/>
              </a:rPr>
              <a:t>Chapter 3</a:t>
            </a:r>
            <a:endParaRPr lang="en-US" sz="24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 rot="21114149">
            <a:off x="4434923" y="1539411"/>
            <a:ext cx="2903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12 Avenir 45 Book   03173"/>
              </a:rPr>
              <a:t>Lifeguards to the </a:t>
            </a:r>
          </a:p>
          <a:p>
            <a:pPr algn="ctr"/>
            <a:r>
              <a:rPr lang="en-US" sz="2800" b="1" dirty="0" smtClean="0">
                <a:latin typeface="12 Avenir 45 Book   03173"/>
              </a:rPr>
              <a:t>Rescue</a:t>
            </a:r>
            <a:endParaRPr lang="en-US" sz="2800" b="1" dirty="0">
              <a:latin typeface="12 Avenir 45 Book   0317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14149">
            <a:off x="679677" y="621557"/>
            <a:ext cx="174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Lifeguards to the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Rescue</a:t>
            </a:r>
            <a:endParaRPr lang="en-US" sz="1600" b="1" dirty="0">
              <a:latin typeface="12 Avenir 45 Book   03173"/>
            </a:endParaRPr>
          </a:p>
        </p:txBody>
      </p:sp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3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7492" y="1147810"/>
            <a:ext cx="51768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The purpose of the </a:t>
            </a:r>
          </a:p>
          <a:p>
            <a:r>
              <a:rPr lang="en-US" sz="2800" dirty="0" smtClean="0">
                <a:latin typeface="12 Avenir 95 Black   09173"/>
              </a:rPr>
              <a:t>LIFEGUARD is to GO</a:t>
            </a:r>
          </a:p>
          <a:p>
            <a:r>
              <a:rPr lang="en-US" sz="2800" dirty="0" smtClean="0">
                <a:latin typeface="12 Avenir 95 Black   09173"/>
              </a:rPr>
              <a:t>and to MAKE CONTACT</a:t>
            </a:r>
          </a:p>
          <a:p>
            <a:r>
              <a:rPr lang="en-US" sz="2800" dirty="0" smtClean="0">
                <a:latin typeface="12 Avenir 95 Black   09173"/>
              </a:rPr>
              <a:t>with those who are drowning</a:t>
            </a:r>
          </a:p>
        </p:txBody>
      </p:sp>
      <p:pic>
        <p:nvPicPr>
          <p:cNvPr id="8" name="Picture 7" descr="illustration [Converted]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766" y="1200506"/>
            <a:ext cx="397313" cy="39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3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72849" y="1007555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0598" y="485923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Qualities of a LIFEGUARD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0598" y="1700782"/>
            <a:ext cx="44389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 LIFEGUARD is a people-person who </a:t>
            </a:r>
          </a:p>
          <a:p>
            <a:r>
              <a:rPr lang="en-US" sz="2200" dirty="0" smtClean="0"/>
              <a:t>has a living relationship with Jesus</a:t>
            </a:r>
          </a:p>
          <a:p>
            <a:r>
              <a:rPr lang="en-US" sz="2200" dirty="0" smtClean="0"/>
              <a:t>and His Church.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2486" y="2886429"/>
            <a:ext cx="4507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 LIFEGUARD is a good listener who is </a:t>
            </a:r>
          </a:p>
          <a:p>
            <a:r>
              <a:rPr lang="en-US" sz="2200" dirty="0" smtClean="0"/>
              <a:t>attentive to what others say.</a:t>
            </a:r>
          </a:p>
        </p:txBody>
      </p:sp>
      <p:sp>
        <p:nvSpPr>
          <p:cNvPr id="12" name="TextBox 11"/>
          <p:cNvSpPr txBox="1"/>
          <p:nvPr/>
        </p:nvSpPr>
        <p:spPr>
          <a:xfrm rot="21114149">
            <a:off x="679677" y="621557"/>
            <a:ext cx="174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Lifeguards to the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Rescue</a:t>
            </a:r>
            <a:endParaRPr lang="en-US" sz="1600" b="1" dirty="0">
              <a:latin typeface="12 Avenir 45 Book   03173"/>
            </a:endParaRPr>
          </a:p>
        </p:txBody>
      </p:sp>
      <p:pic>
        <p:nvPicPr>
          <p:cNvPr id="14" name="Picture 13" descr="illustration [Converted]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41" y="1326613"/>
            <a:ext cx="397313" cy="39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3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72849" y="1007555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0598" y="485923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Qualities of a LIFEGUARD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0598" y="1700782"/>
            <a:ext cx="4402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 LIFEGUARD communicates warmth</a:t>
            </a:r>
          </a:p>
          <a:p>
            <a:r>
              <a:rPr lang="en-US" sz="2200" dirty="0" smtClean="0"/>
              <a:t>and not just information.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5545" y="2700338"/>
            <a:ext cx="44977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 LIFEGUARD persistently seeks those </a:t>
            </a:r>
          </a:p>
          <a:p>
            <a:r>
              <a:rPr lang="en-US" sz="2200" dirty="0" smtClean="0"/>
              <a:t>who are drowning and prayerfully </a:t>
            </a:r>
          </a:p>
          <a:p>
            <a:r>
              <a:rPr lang="en-US" sz="2200" dirty="0" smtClean="0"/>
              <a:t>studies how to connect with them.</a:t>
            </a:r>
          </a:p>
        </p:txBody>
      </p:sp>
      <p:sp>
        <p:nvSpPr>
          <p:cNvPr id="12" name="TextBox 11"/>
          <p:cNvSpPr txBox="1"/>
          <p:nvPr/>
        </p:nvSpPr>
        <p:spPr>
          <a:xfrm rot="21114149">
            <a:off x="679677" y="621557"/>
            <a:ext cx="174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Lifeguards to the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Rescue</a:t>
            </a:r>
            <a:endParaRPr lang="en-US" sz="1600" b="1" dirty="0">
              <a:latin typeface="12 Avenir 45 Book   03173"/>
            </a:endParaRPr>
          </a:p>
        </p:txBody>
      </p:sp>
      <p:pic>
        <p:nvPicPr>
          <p:cNvPr id="14" name="Picture 13" descr="illustration [Converted]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41" y="1326613"/>
            <a:ext cx="397313" cy="39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3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72849" y="1007555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0598" y="485923"/>
            <a:ext cx="4608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Qualities of a LIFEGUARD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0598" y="1700782"/>
            <a:ext cx="4260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 LIFEGUARD cares for the personal</a:t>
            </a:r>
          </a:p>
          <a:p>
            <a:r>
              <a:rPr lang="en-US" sz="2200" dirty="0" smtClean="0"/>
              <a:t>safety of others.  </a:t>
            </a:r>
          </a:p>
        </p:txBody>
      </p:sp>
      <p:sp>
        <p:nvSpPr>
          <p:cNvPr id="12" name="TextBox 11"/>
          <p:cNvSpPr txBox="1"/>
          <p:nvPr/>
        </p:nvSpPr>
        <p:spPr>
          <a:xfrm rot="21114149">
            <a:off x="679677" y="621557"/>
            <a:ext cx="174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Lifeguards to the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Rescue</a:t>
            </a:r>
            <a:endParaRPr lang="en-US" sz="1600" b="1" dirty="0">
              <a:latin typeface="12 Avenir 45 Book   03173"/>
            </a:endParaRPr>
          </a:p>
        </p:txBody>
      </p:sp>
      <p:pic>
        <p:nvPicPr>
          <p:cNvPr id="10" name="Picture 9" descr="illustration [Converted]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41" y="1200506"/>
            <a:ext cx="397313" cy="39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7366" y="197556"/>
            <a:ext cx="3621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D82317"/>
                </a:solidFill>
                <a:latin typeface="12 Avenir 95 Black   09173"/>
              </a:rPr>
              <a:t>Job Description of a </a:t>
            </a:r>
          </a:p>
          <a:p>
            <a:pPr algn="ctr"/>
            <a:r>
              <a:rPr lang="en-US" sz="2800" dirty="0" smtClean="0">
                <a:solidFill>
                  <a:srgbClr val="D82317"/>
                </a:solidFill>
                <a:latin typeface="12 Avenir 95 Black   09173"/>
              </a:rPr>
              <a:t>      LIFEGUARD?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824" y="1469232"/>
            <a:ext cx="428379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Commit to being a LIFEGUARD</a:t>
            </a:r>
          </a:p>
          <a:p>
            <a:r>
              <a:rPr lang="en-US" sz="2200" dirty="0" smtClean="0"/>
              <a:t>Let others at church know what you</a:t>
            </a:r>
          </a:p>
          <a:p>
            <a:r>
              <a:rPr lang="en-US" sz="2200" dirty="0" smtClean="0"/>
              <a:t>are doing.</a:t>
            </a:r>
          </a:p>
          <a:p>
            <a:r>
              <a:rPr lang="en-US" sz="2200" dirty="0" smtClean="0"/>
              <a:t>Pray and ask others to join you</a:t>
            </a:r>
          </a:p>
          <a:p>
            <a:r>
              <a:rPr lang="en-US" sz="2200" dirty="0" smtClean="0"/>
              <a:t>Team up with the SPOTTERS in your</a:t>
            </a:r>
          </a:p>
          <a:p>
            <a:r>
              <a:rPr lang="en-US" sz="2200" dirty="0" smtClean="0"/>
              <a:t>church </a:t>
            </a:r>
          </a:p>
          <a:p>
            <a:r>
              <a:rPr lang="en-US" sz="2200" dirty="0" smtClean="0"/>
              <a:t>With up with other LIFEGUARDS</a:t>
            </a:r>
          </a:p>
          <a:p>
            <a:r>
              <a:rPr lang="en-US" sz="2200" dirty="0" smtClean="0"/>
              <a:t>Study how to contact a specific </a:t>
            </a:r>
          </a:p>
          <a:p>
            <a:r>
              <a:rPr lang="en-US" sz="2200" dirty="0" smtClean="0"/>
              <a:t>person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4536619" y="1469232"/>
            <a:ext cx="4244396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Make contact</a:t>
            </a:r>
          </a:p>
          <a:p>
            <a:r>
              <a:rPr lang="en-US" sz="2200" dirty="0" smtClean="0"/>
              <a:t>Connect with the young person</a:t>
            </a:r>
          </a:p>
          <a:p>
            <a:r>
              <a:rPr lang="en-US" sz="2200" dirty="0" smtClean="0"/>
              <a:t>Involve and connect the young </a:t>
            </a:r>
          </a:p>
          <a:p>
            <a:r>
              <a:rPr lang="en-US" sz="2200" dirty="0" smtClean="0"/>
              <a:t>person with church community</a:t>
            </a:r>
          </a:p>
          <a:p>
            <a:r>
              <a:rPr lang="en-US" sz="2200" dirty="0" smtClean="0"/>
              <a:t>Inform the SPOTTERS</a:t>
            </a:r>
          </a:p>
          <a:p>
            <a:r>
              <a:rPr lang="en-US" sz="2200" dirty="0" smtClean="0"/>
              <a:t>Celebrate</a:t>
            </a:r>
          </a:p>
          <a:p>
            <a:r>
              <a:rPr lang="en-US" sz="2200" dirty="0" smtClean="0"/>
              <a:t>Release the young person to 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ssion_wide_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4637" y="478347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12 Avenir 95 Black   09173"/>
              </a:rPr>
              <a:t>Prayer is like a torpedo buoy for a rescue attempt – it can save the life of the one drowning as well as the life of the LIFEGUARD.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ve yourself_wide_c_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03801">
            <a:off x="983849" y="1255019"/>
            <a:ext cx="1272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Stencil"/>
              </a:rPr>
              <a:t>Chapter 3</a:t>
            </a:r>
            <a:endParaRPr lang="en-US" sz="1600" dirty="0">
              <a:solidFill>
                <a:schemeClr val="bg2"/>
              </a:solidFill>
              <a:latin typeface="Stenci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72849" y="1597819"/>
            <a:ext cx="1333406" cy="1588"/>
          </a:xfrm>
          <a:prstGeom prst="line">
            <a:avLst/>
          </a:prstGeom>
          <a:ln>
            <a:solidFill>
              <a:srgbClr val="D823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0598" y="485923"/>
            <a:ext cx="4132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12 Avenir 95 Black   09173"/>
              </a:rPr>
              <a:t>Study how to contact a</a:t>
            </a:r>
          </a:p>
          <a:p>
            <a:r>
              <a:rPr lang="en-US" sz="2800" dirty="0" smtClean="0">
                <a:latin typeface="12 Avenir 95 Black   09173"/>
              </a:rPr>
              <a:t>specific person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0598" y="1700782"/>
            <a:ext cx="4673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What are some useful ways to learn</a:t>
            </a:r>
          </a:p>
          <a:p>
            <a:r>
              <a:rPr lang="en-US" sz="2200" dirty="0" smtClean="0"/>
              <a:t>about the drowning or missing person?</a:t>
            </a:r>
          </a:p>
        </p:txBody>
      </p:sp>
      <p:sp>
        <p:nvSpPr>
          <p:cNvPr id="10" name="TextBox 9"/>
          <p:cNvSpPr txBox="1"/>
          <p:nvPr/>
        </p:nvSpPr>
        <p:spPr>
          <a:xfrm rot="21114149">
            <a:off x="679677" y="621557"/>
            <a:ext cx="174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12 Avenir 45 Book   03173"/>
              </a:rPr>
              <a:t>Lifeguards to the </a:t>
            </a:r>
          </a:p>
          <a:p>
            <a:pPr algn="ctr"/>
            <a:r>
              <a:rPr lang="en-US" sz="1600" b="1" dirty="0" smtClean="0">
                <a:latin typeface="12 Avenir 45 Book   03173"/>
              </a:rPr>
              <a:t>Rescue</a:t>
            </a:r>
            <a:endParaRPr lang="en-US" sz="1600" b="1" dirty="0">
              <a:latin typeface="12 Avenir 45 Book   03173"/>
            </a:endParaRPr>
          </a:p>
        </p:txBody>
      </p:sp>
      <p:pic>
        <p:nvPicPr>
          <p:cNvPr id="12" name="Picture 11" descr="illustration [Converted]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285" y="1303469"/>
            <a:ext cx="397313" cy="39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343</Words>
  <Application>Microsoft Macintosh PowerPoint</Application>
  <PresentationFormat>On-screen Show (16:9)</PresentationFormat>
  <Paragraphs>81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New Hope Adventist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Rajkumar Dixit</dc:creator>
  <cp:lastModifiedBy>Manny Cruz</cp:lastModifiedBy>
  <cp:revision>35</cp:revision>
  <dcterms:created xsi:type="dcterms:W3CDTF">2012-01-17T21:25:08Z</dcterms:created>
  <dcterms:modified xsi:type="dcterms:W3CDTF">2012-01-17T21:26:03Z</dcterms:modified>
</cp:coreProperties>
</file>