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E0164-C230-ED43-83EB-E9B130E75D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Are there some positions that youth could be involved that are typically considered as “adult?”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126" y="499689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Five Elements for Ministry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Jesus didn’t come to save church buildings.  He came to save people! See John 3:16 and Matthew 1:21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6511" y="3167270"/>
            <a:ext cx="379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kind of people are attracted to your church?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7304" y="2700338"/>
            <a:ext cx="192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PEOPLE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126" y="499689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Five Elements for Ministry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can give you an identity and credibility to ministry.  See Exodus 19:16-20 and Exodus 25:8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6511" y="3167270"/>
            <a:ext cx="379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does your ministry space meet the needs of your group?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7304" y="2700338"/>
            <a:ext cx="168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PLACE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126" y="499689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Five Elements for Ministry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Your program exists to carry out your purpose.  See Leviticus 23:1-44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6511" y="3167270"/>
            <a:ext cx="379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does your programming attract the missing and lost?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7304" y="2700338"/>
            <a:ext cx="240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PROGRAM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126" y="499689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Five Elements for Ministry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God’s power will be your boost.  See Exodus 8:16-19; Judges 7:19-22; 2 Kings 5:11-15; John 9:-7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6511" y="3167270"/>
            <a:ext cx="3795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much of your ministry allows for God’s power instead of human endeavor?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7304" y="2700338"/>
            <a:ext cx="1873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POWER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5126" y="499689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Who’s on your team?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511" y="1468100"/>
            <a:ext cx="3795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have been designed to work together as a team.  </a:t>
            </a:r>
          </a:p>
          <a:p>
            <a:endParaRPr lang="en-US" sz="2200" dirty="0" smtClean="0"/>
          </a:p>
          <a:p>
            <a:r>
              <a:rPr lang="en-US" sz="2200" dirty="0" smtClean="0"/>
              <a:t>Who would make a strong contribution to your ministry team?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94" y="2993841"/>
            <a:ext cx="18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3787323" y="1754854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Swim Team on the Scene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795097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9094" y="1575822"/>
            <a:ext cx="51090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Having a vibrant youth and </a:t>
            </a:r>
          </a:p>
          <a:p>
            <a:r>
              <a:rPr lang="en-US" sz="2800" dirty="0" smtClean="0">
                <a:latin typeface="12 Avenir 95 Black   09173"/>
              </a:rPr>
              <a:t>youth adult ministry not only</a:t>
            </a:r>
          </a:p>
          <a:p>
            <a:r>
              <a:rPr lang="en-US" sz="2800" dirty="0" smtClean="0">
                <a:latin typeface="12 Avenir 95 Black   09173"/>
              </a:rPr>
              <a:t>grows young people in their </a:t>
            </a:r>
          </a:p>
          <a:p>
            <a:r>
              <a:rPr lang="en-US" sz="2800" dirty="0" smtClean="0">
                <a:latin typeface="12 Avenir 95 Black   09173"/>
              </a:rPr>
              <a:t>faith development, but it </a:t>
            </a:r>
          </a:p>
          <a:p>
            <a:r>
              <a:rPr lang="en-US" sz="2800" dirty="0" smtClean="0">
                <a:latin typeface="12 Avenir 95 Black   09173"/>
              </a:rPr>
              <a:t>prevents them from leaving </a:t>
            </a:r>
          </a:p>
          <a:p>
            <a:r>
              <a:rPr lang="en-US" sz="2800" dirty="0" smtClean="0">
                <a:latin typeface="12 Avenir 95 Black   09173"/>
              </a:rPr>
              <a:t>the church.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795097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7078" y="2562410"/>
            <a:ext cx="502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A strong swim team matters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7078" y="3085630"/>
            <a:ext cx="551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A strong ministry team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Is tradition good for the church?</a:t>
            </a:r>
          </a:p>
          <a:p>
            <a:r>
              <a:rPr lang="en-US" sz="2200" dirty="0" smtClean="0"/>
              <a:t>Why or why not?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5503" y="252992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Read Deuteronomy 6:5-9</a:t>
            </a:r>
          </a:p>
          <a:p>
            <a:r>
              <a:rPr lang="en-US" sz="2200" dirty="0" smtClean="0"/>
              <a:t>Read Luke 5:38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Does your church have a mission?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5503" y="2529929"/>
            <a:ext cx="399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you articulate the mission?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3454372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clear mission can re-direct the church, change and shape the destiny.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makes a person feel accepted in your church?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3454372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“Come to me, all you who labor and are heavy laden, and I will give you rest.”</a:t>
            </a:r>
          </a:p>
          <a:p>
            <a:r>
              <a:rPr lang="en-US" sz="2200" dirty="0" smtClean="0"/>
              <a:t>							~Jesus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are some evidences that your church is a place of growth?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9177" y="2699206"/>
            <a:ext cx="3795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Read Ephesians 2:8-10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2496" y="125501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6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795095" y="621557"/>
            <a:ext cx="151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Swim Team on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the Scene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409679"/>
            <a:ext cx="3997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are some “adult” ministry positions in your church?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Common Foundations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0363" y="2341740"/>
            <a:ext cx="3795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are some youth and young adult positions in your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500</Words>
  <Application>Microsoft Macintosh PowerPoint</Application>
  <PresentationFormat>On-screen Show (16:9)</PresentationFormat>
  <Paragraphs>91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2012-01-17T21:32:10Z</dcterms:created>
  <dcterms:modified xsi:type="dcterms:W3CDTF">2012-01-17T21:33:13Z</dcterms:modified>
</cp:coreProperties>
</file>