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2"/>
  </p:notesMasterIdLst>
  <p:sldIdLst>
    <p:sldId id="259" r:id="rId2"/>
    <p:sldId id="37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414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C3217"/>
    <a:srgbClr val="D823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02" autoAdjust="0"/>
    <p:restoredTop sz="94599" autoAdjust="0"/>
  </p:normalViewPr>
  <p:slideViewPr>
    <p:cSldViewPr snapToGrid="0" snapToObjects="1">
      <p:cViewPr varScale="1">
        <p:scale>
          <a:sx n="132" d="100"/>
          <a:sy n="132" d="100"/>
        </p:scale>
        <p:origin x="-104" y="-2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9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279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076B9-E31C-2242-94A4-8372C569DDF3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E0164-C230-ED43-83EB-E9B130E75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ission_wide_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14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ission_wide_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14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ave yourself_wide_t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272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4881694" y="2993841"/>
            <a:ext cx="181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Stencil"/>
              </a:rPr>
              <a:t>Chapter 8</a:t>
            </a:r>
            <a:endParaRPr lang="en-US" sz="2400" dirty="0">
              <a:solidFill>
                <a:schemeClr val="bg2"/>
              </a:solidFill>
              <a:latin typeface="Stencil"/>
            </a:endParaRPr>
          </a:p>
        </p:txBody>
      </p:sp>
      <p:sp>
        <p:nvSpPr>
          <p:cNvPr id="8" name="TextBox 7"/>
          <p:cNvSpPr txBox="1"/>
          <p:nvPr/>
        </p:nvSpPr>
        <p:spPr>
          <a:xfrm rot="21114149">
            <a:off x="4364409" y="1539411"/>
            <a:ext cx="3044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12 Avenir 45 Book   03173"/>
              </a:rPr>
              <a:t>The Best Beaches </a:t>
            </a:r>
          </a:p>
          <a:p>
            <a:pPr algn="ctr"/>
            <a:r>
              <a:rPr lang="en-US" sz="2800" b="1" dirty="0" smtClean="0">
                <a:latin typeface="12 Avenir 45 Book   03173"/>
              </a:rPr>
              <a:t>In the World</a:t>
            </a:r>
            <a:endParaRPr lang="en-US" sz="2800" b="1" dirty="0">
              <a:latin typeface="12 Avenir 45 Book   0317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2497" y="1255019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8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114149">
            <a:off x="634800" y="621557"/>
            <a:ext cx="18389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The Best Beaches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In the World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0741" y="1710703"/>
            <a:ext cx="45319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What makes a great church?  What are the qualities and attributes that contribute to a vital congregation?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07133" y="494955"/>
            <a:ext cx="3369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Measuring Success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2497" y="1255019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8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114149">
            <a:off x="634800" y="621557"/>
            <a:ext cx="18389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The Best Beaches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In the World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0741" y="1710703"/>
            <a:ext cx="4531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How does the worship service contribute to the success of a church?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07133" y="494955"/>
            <a:ext cx="3369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Measuring Success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2497" y="1255019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8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114149">
            <a:off x="634800" y="621557"/>
            <a:ext cx="18389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The Best Beaches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In the World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0741" y="1710703"/>
            <a:ext cx="45319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The best church looks like…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07133" y="494955"/>
            <a:ext cx="3168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Love one another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2497" y="1255019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8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114149">
            <a:off x="634800" y="621557"/>
            <a:ext cx="18389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The Best Beaches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In the World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2443" y="1710703"/>
            <a:ext cx="31302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12 Avenir 95 Black   09173"/>
              </a:rPr>
              <a:t>…Jesus</a:t>
            </a:r>
            <a:endParaRPr lang="en-US" sz="32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307133" y="494955"/>
            <a:ext cx="3168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Love one another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2497" y="1255019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8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114149">
            <a:off x="634800" y="621557"/>
            <a:ext cx="18389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The Best Beaches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In the World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07133" y="494955"/>
            <a:ext cx="3168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Love one another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80741" y="1710703"/>
            <a:ext cx="45319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“By this all will know that you are </a:t>
            </a:r>
          </a:p>
          <a:p>
            <a:r>
              <a:rPr lang="en-US" sz="2200" dirty="0" smtClean="0"/>
              <a:t>My disciples, if you have love for </a:t>
            </a:r>
          </a:p>
          <a:p>
            <a:r>
              <a:rPr lang="en-US" sz="2200" dirty="0" smtClean="0"/>
              <a:t>one another.”  John 13:35 NKJV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4763" y="3367326"/>
            <a:ext cx="4531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12 Avenir 95 Black   09173"/>
              </a:rPr>
              <a:t>Does your church love one another?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ission_wide_c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6298" y="383864"/>
            <a:ext cx="40075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Rate your church on </a:t>
            </a:r>
          </a:p>
          <a:p>
            <a:r>
              <a:rPr lang="en-US" sz="2800" dirty="0" smtClean="0">
                <a:latin typeface="12 Avenir 95 Black   09173"/>
              </a:rPr>
              <a:t>each of the 21 “</a:t>
            </a:r>
            <a:r>
              <a:rPr lang="en-US" sz="2800" dirty="0" err="1" smtClean="0">
                <a:latin typeface="12 Avenir 95 Black   09173"/>
              </a:rPr>
              <a:t>I’s</a:t>
            </a:r>
            <a:r>
              <a:rPr lang="en-US" sz="2800" dirty="0" smtClean="0">
                <a:latin typeface="12 Avenir 95 Black   09173"/>
              </a:rPr>
              <a:t>” for recognizing love</a:t>
            </a:r>
          </a:p>
          <a:p>
            <a:endParaRPr lang="en-US" sz="2800" dirty="0" smtClean="0">
              <a:latin typeface="12 Avenir 95 Black   09173"/>
            </a:endParaRPr>
          </a:p>
          <a:p>
            <a:r>
              <a:rPr lang="en-US" sz="2800" dirty="0" smtClean="0"/>
              <a:t>Refer page 73-74</a:t>
            </a:r>
          </a:p>
          <a:p>
            <a:r>
              <a:rPr lang="en-US" sz="2800" dirty="0" smtClean="0"/>
              <a:t>1=No</a:t>
            </a:r>
          </a:p>
          <a:p>
            <a:r>
              <a:rPr lang="en-US" sz="2800" dirty="0" smtClean="0"/>
              <a:t>2=Not sure</a:t>
            </a:r>
          </a:p>
          <a:p>
            <a:r>
              <a:rPr lang="en-US" sz="2800" dirty="0" smtClean="0"/>
              <a:t>3=Yes</a:t>
            </a:r>
          </a:p>
          <a:p>
            <a:endParaRPr lang="en-US" sz="2800" dirty="0" smtClean="0">
              <a:latin typeface="12 Avenir 95 Black   0917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4289" y="1326449"/>
            <a:ext cx="18720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Inclusion</a:t>
            </a:r>
          </a:p>
          <a:p>
            <a:r>
              <a:rPr lang="en-US" sz="2200" dirty="0" smtClean="0"/>
              <a:t>Involvement </a:t>
            </a:r>
          </a:p>
          <a:p>
            <a:r>
              <a:rPr lang="en-US" sz="2200" dirty="0" smtClean="0"/>
              <a:t>Input</a:t>
            </a:r>
          </a:p>
          <a:p>
            <a:r>
              <a:rPr lang="en-US" sz="2200" dirty="0" smtClean="0"/>
              <a:t>Integration </a:t>
            </a:r>
          </a:p>
          <a:p>
            <a:r>
              <a:rPr lang="en-US" sz="2200" dirty="0" smtClean="0"/>
              <a:t>Immunity </a:t>
            </a:r>
          </a:p>
          <a:p>
            <a:r>
              <a:rPr lang="en-US" sz="2200" dirty="0" smtClean="0"/>
              <a:t>Individualized </a:t>
            </a:r>
          </a:p>
          <a:p>
            <a:r>
              <a:rPr lang="en-US" sz="2200" dirty="0" smtClean="0"/>
              <a:t>Intersecting</a:t>
            </a:r>
          </a:p>
          <a:p>
            <a:r>
              <a:rPr lang="en-US" sz="2200" dirty="0" smtClean="0"/>
              <a:t>Invest</a:t>
            </a:r>
          </a:p>
          <a:p>
            <a:r>
              <a:rPr lang="en-US" sz="2200" dirty="0" smtClean="0"/>
              <a:t>Intimate</a:t>
            </a:r>
          </a:p>
          <a:p>
            <a:r>
              <a:rPr lang="en-US" sz="2200" dirty="0" smtClean="0"/>
              <a:t>Impact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6363" y="1298222"/>
            <a:ext cx="18720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Imperfect</a:t>
            </a:r>
          </a:p>
          <a:p>
            <a:r>
              <a:rPr lang="en-US" sz="2200" dirty="0" smtClean="0"/>
              <a:t>Instruct</a:t>
            </a:r>
          </a:p>
          <a:p>
            <a:r>
              <a:rPr lang="en-US" sz="2200" dirty="0" smtClean="0"/>
              <a:t>Implement</a:t>
            </a:r>
          </a:p>
          <a:p>
            <a:r>
              <a:rPr lang="en-US" sz="2200" dirty="0" smtClean="0"/>
              <a:t>Internalize </a:t>
            </a:r>
          </a:p>
          <a:p>
            <a:r>
              <a:rPr lang="en-US" sz="2200" dirty="0" smtClean="0"/>
              <a:t>Increase</a:t>
            </a:r>
          </a:p>
          <a:p>
            <a:r>
              <a:rPr lang="en-US" sz="2200" dirty="0" smtClean="0"/>
              <a:t>Inspire</a:t>
            </a:r>
            <a:br>
              <a:rPr lang="en-US" sz="2200" dirty="0" smtClean="0"/>
            </a:br>
            <a:r>
              <a:rPr lang="en-US" sz="2200" dirty="0" smtClean="0"/>
              <a:t>Inconvenient </a:t>
            </a:r>
          </a:p>
          <a:p>
            <a:r>
              <a:rPr lang="en-US" sz="2200" dirty="0" smtClean="0"/>
              <a:t>Incredible</a:t>
            </a:r>
          </a:p>
          <a:p>
            <a:r>
              <a:rPr lang="en-US" sz="2200" dirty="0" smtClean="0"/>
              <a:t>Indivisible </a:t>
            </a:r>
          </a:p>
          <a:p>
            <a:r>
              <a:rPr lang="en-US" sz="2200" dirty="0" smtClean="0"/>
              <a:t>Infinite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2496" y="1255019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8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sp>
        <p:nvSpPr>
          <p:cNvPr id="10" name="TextBox 9"/>
          <p:cNvSpPr txBox="1"/>
          <p:nvPr/>
        </p:nvSpPr>
        <p:spPr>
          <a:xfrm rot="21114149">
            <a:off x="634800" y="621557"/>
            <a:ext cx="18389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The Best Beaches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In the World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1126" y="2222152"/>
            <a:ext cx="53527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Integrating youth and young</a:t>
            </a:r>
          </a:p>
          <a:p>
            <a:r>
              <a:rPr lang="en-US" sz="2800" dirty="0" smtClean="0">
                <a:latin typeface="12 Avenir 95 Black   09173"/>
              </a:rPr>
              <a:t>adults into the church requires</a:t>
            </a:r>
          </a:p>
          <a:p>
            <a:r>
              <a:rPr lang="en-US" sz="2800" dirty="0" smtClean="0">
                <a:latin typeface="12 Avenir 95 Black   09173"/>
              </a:rPr>
              <a:t>an act of God.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206</Words>
  <Application>Microsoft Macintosh PowerPoint</Application>
  <PresentationFormat>On-screen Show (16:9)</PresentationFormat>
  <Paragraphs>63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New Hope Adventist Church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Rajkumar Dixit</dc:creator>
  <cp:lastModifiedBy>Manny Cruz</cp:lastModifiedBy>
  <cp:revision>35</cp:revision>
  <dcterms:created xsi:type="dcterms:W3CDTF">2012-01-17T21:40:19Z</dcterms:created>
  <dcterms:modified xsi:type="dcterms:W3CDTF">2012-01-17T21:41:42Z</dcterms:modified>
</cp:coreProperties>
</file>